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970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90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429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293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555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688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647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655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775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204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586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226BC-76E6-4110-961C-19426BBC49AC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212E3-6736-41C5-B8E2-6F63A9F793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64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ecocatal1@gmail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ecocatal1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84875" y="6467771"/>
            <a:ext cx="4059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Malgun Gothic" panose="020B0503020000020004" pitchFamily="34" charset="-127"/>
                <a:ea typeface="Malgun Gothic" panose="020B0503020000020004" pitchFamily="34" charset="-127"/>
                <a:hlinkClick r:id="rId2"/>
              </a:rPr>
              <a:t>ecocatal1@gmail.com</a:t>
            </a:r>
            <a:r>
              <a:rPr lang="en-US" i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, 031-299-4566</a:t>
            </a:r>
            <a:endParaRPr lang="en-US" i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93790" y="6467771"/>
            <a:ext cx="2091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www.ecocatal.com</a:t>
            </a:r>
            <a:endParaRPr lang="en-US" i="1" dirty="0">
              <a:solidFill>
                <a:srgbClr val="C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999" y="4726006"/>
            <a:ext cx="5577715" cy="1341592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11" y="788349"/>
            <a:ext cx="3972990" cy="290890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9574" y="1975677"/>
            <a:ext cx="1051282" cy="180503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0715" y="287709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ko-KR" altLang="en-US" sz="24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새로운 </a:t>
            </a:r>
            <a:r>
              <a:rPr lang="ko-KR" altLang="en-US" sz="2400" b="1" dirty="0" err="1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</a:t>
            </a:r>
            <a:r>
              <a:rPr lang="ko-KR" altLang="en-US" sz="2400" b="1" dirty="0" err="1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티오</a:t>
            </a:r>
            <a:r>
              <a:rPr lang="ko-KR" altLang="en-US" sz="24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파우더 </a:t>
            </a:r>
            <a:endParaRPr lang="en-US" sz="2400" b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93790" y="3980795"/>
            <a:ext cx="4294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ko-KR" altLang="en-US" sz="2400" b="1" dirty="0" err="1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블루티오</a:t>
            </a:r>
            <a:r>
              <a:rPr lang="ko-KR" altLang="en-US" sz="2400" b="1" dirty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24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필름 및 </a:t>
            </a:r>
            <a:r>
              <a:rPr lang="ko-KR" altLang="en-US" sz="2400" b="1" dirty="0" err="1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투명용기</a:t>
            </a:r>
            <a:r>
              <a:rPr lang="ko-KR" altLang="en-US" sz="24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en-US" sz="2400" b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63372" y="749374"/>
            <a:ext cx="391634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400" b="1" dirty="0" smtClean="0">
                <a:latin typeface="+mn-ea"/>
              </a:rPr>
              <a:t>2</a:t>
            </a:r>
            <a:r>
              <a:rPr lang="ko-KR" altLang="en-US" sz="1400" b="1" dirty="0" smtClean="0">
                <a:latin typeface="+mn-ea"/>
              </a:rPr>
              <a:t>개 혼합 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err="1" smtClean="0">
                <a:latin typeface="+mn-ea"/>
              </a:rPr>
              <a:t>루타일</a:t>
            </a:r>
            <a:r>
              <a:rPr lang="en-US" altLang="ko-KR" sz="1400" b="1" dirty="0" smtClean="0">
                <a:latin typeface="+mn-ea"/>
              </a:rPr>
              <a:t>-</a:t>
            </a:r>
            <a:r>
              <a:rPr lang="ko-KR" altLang="en-US" sz="1400" b="1" dirty="0" err="1" smtClean="0">
                <a:latin typeface="+mn-ea"/>
              </a:rPr>
              <a:t>아나타제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err="1" smtClean="0">
                <a:latin typeface="+mn-ea"/>
              </a:rPr>
              <a:t>결정상에서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err="1">
                <a:latin typeface="+mn-ea"/>
              </a:rPr>
              <a:t>1</a:t>
            </a:r>
            <a:r>
              <a:rPr lang="ko-KR" altLang="en-US" sz="1400" b="1" dirty="0" smtClean="0">
                <a:latin typeface="+mn-ea"/>
              </a:rPr>
              <a:t>개 결정 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err="1" smtClean="0">
                <a:latin typeface="+mn-ea"/>
              </a:rPr>
              <a:t>루타일</a:t>
            </a:r>
            <a:r>
              <a:rPr lang="ko-KR" altLang="en-US" sz="1400" b="1" dirty="0" smtClean="0">
                <a:latin typeface="+mn-ea"/>
              </a:rPr>
              <a:t> 또는 </a:t>
            </a:r>
            <a:r>
              <a:rPr lang="ko-KR" altLang="en-US" sz="1400" b="1" dirty="0" err="1" smtClean="0">
                <a:latin typeface="+mn-ea"/>
              </a:rPr>
              <a:t>아나타제</a:t>
            </a:r>
            <a:r>
              <a:rPr lang="en-US" altLang="ko-KR" sz="1400" b="1" dirty="0" smtClean="0">
                <a:latin typeface="+mn-ea"/>
              </a:rPr>
              <a:t>) </a:t>
            </a:r>
            <a:r>
              <a:rPr lang="ko-KR" altLang="en-US" sz="1400" b="1" dirty="0" smtClean="0">
                <a:latin typeface="+mn-ea"/>
              </a:rPr>
              <a:t>상만 선택적으로 환원된 </a:t>
            </a:r>
            <a:r>
              <a:rPr lang="en-US" altLang="ko-KR" sz="1400" b="1" dirty="0" smtClean="0">
                <a:solidFill>
                  <a:srgbClr val="2209B7"/>
                </a:solidFill>
                <a:latin typeface="+mn-ea"/>
              </a:rPr>
              <a:t>Blue P25 TiO</a:t>
            </a:r>
            <a:r>
              <a:rPr lang="en-US" altLang="ko-KR" sz="1400" b="1" baseline="-25000" dirty="0" smtClean="0">
                <a:solidFill>
                  <a:srgbClr val="2209B7"/>
                </a:solidFill>
                <a:latin typeface="+mn-ea"/>
              </a:rPr>
              <a:t>2</a:t>
            </a:r>
            <a:r>
              <a:rPr lang="en-US" altLang="ko-KR" sz="1400" b="1" dirty="0" smtClean="0">
                <a:solidFill>
                  <a:srgbClr val="2209B7"/>
                </a:solidFill>
                <a:latin typeface="+mn-ea"/>
              </a:rPr>
              <a:t> </a:t>
            </a:r>
          </a:p>
          <a:p>
            <a:pPr algn="just"/>
            <a:endParaRPr lang="en-US" altLang="ko-KR" sz="1400" b="1" dirty="0" smtClean="0">
              <a:solidFill>
                <a:srgbClr val="2209B7"/>
              </a:solidFill>
              <a:latin typeface="+mn-ea"/>
            </a:endParaRPr>
          </a:p>
          <a:p>
            <a:pPr algn="just"/>
            <a:r>
              <a:rPr lang="en-US" sz="1400" b="1" dirty="0" smtClean="0">
                <a:solidFill>
                  <a:srgbClr val="C0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smtClean="0">
                <a:solidFill>
                  <a:srgbClr val="C00000"/>
                </a:solidFill>
                <a:latin typeface="+mn-ea"/>
                <a:sym typeface="Wingdings" panose="05000000000000000000" pitchFamily="2" charset="2"/>
              </a:rPr>
              <a:t>새로운 </a:t>
            </a:r>
            <a:r>
              <a:rPr lang="ko-KR" altLang="en-US" sz="1400" b="1" dirty="0" err="1" smtClean="0">
                <a:solidFill>
                  <a:srgbClr val="C00000"/>
                </a:solidFill>
                <a:latin typeface="+mn-ea"/>
                <a:sym typeface="Wingdings" panose="05000000000000000000" pitchFamily="2" charset="2"/>
              </a:rPr>
              <a:t>가시광촉매</a:t>
            </a:r>
            <a:r>
              <a:rPr lang="ko-KR" altLang="en-US" sz="1400" b="1" dirty="0" smtClean="0">
                <a:solidFill>
                  <a:srgbClr val="C00000"/>
                </a:solidFill>
                <a:latin typeface="+mn-ea"/>
                <a:sym typeface="Wingdings" panose="05000000000000000000" pitchFamily="2" charset="2"/>
              </a:rPr>
              <a:t> 탄생 </a:t>
            </a:r>
            <a:endParaRPr lang="en-US" sz="1400" b="1" dirty="0"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6410" y="4449922"/>
            <a:ext cx="1032590" cy="204231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0715" y="3980795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ko-KR" altLang="en-US" sz="2400" b="1" dirty="0" err="1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블루티오</a:t>
            </a:r>
            <a:r>
              <a:rPr lang="ko-KR" altLang="en-US" sz="2400" b="1" dirty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24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용액</a:t>
            </a:r>
            <a:endParaRPr lang="en-US" sz="2400" b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6492240"/>
            <a:ext cx="9144000" cy="36576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416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09" y="4320639"/>
            <a:ext cx="7958695" cy="1741368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39915" y="195313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_x440677440" descr="EMB0000a3d80f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09" y="1861900"/>
            <a:ext cx="7778561" cy="162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084875" y="6467771"/>
            <a:ext cx="4059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Malgun Gothic" panose="020B0503020000020004" pitchFamily="34" charset="-127"/>
                <a:ea typeface="Malgun Gothic" panose="020B0503020000020004" pitchFamily="34" charset="-127"/>
                <a:hlinkClick r:id="rId4"/>
              </a:rPr>
              <a:t>ecocatal1@gmail.com</a:t>
            </a:r>
            <a:r>
              <a:rPr lang="en-US" i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, 031-299-4566</a:t>
            </a:r>
            <a:endParaRPr lang="en-US" i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93790" y="6467771"/>
            <a:ext cx="2091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www.ecocatal.com</a:t>
            </a:r>
            <a:endParaRPr lang="en-US" i="1" dirty="0">
              <a:solidFill>
                <a:srgbClr val="C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0715" y="287709"/>
            <a:ext cx="8021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ko-KR" altLang="en-US" sz="2400" b="1" dirty="0" err="1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</a:t>
            </a:r>
            <a:r>
              <a:rPr lang="ko-KR" altLang="en-US" sz="2400" b="1" dirty="0" err="1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티오</a:t>
            </a:r>
            <a:r>
              <a:rPr lang="ko-KR" altLang="en-US" sz="24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필름</a:t>
            </a:r>
            <a:r>
              <a:rPr lang="en-US" altLang="ko-KR" sz="24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ko-KR" altLang="en-US" sz="2400" b="1" dirty="0" err="1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항바이러스</a:t>
            </a:r>
            <a:r>
              <a:rPr lang="ko-KR" altLang="en-US" sz="24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효과 </a:t>
            </a:r>
            <a:r>
              <a:rPr lang="en-US" altLang="ko-KR" sz="24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(Antibacterial effect)</a:t>
            </a:r>
            <a:endParaRPr lang="en-US" sz="2400" b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4491" y="821210"/>
            <a:ext cx="82509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실내등</a:t>
            </a:r>
            <a:r>
              <a:rPr lang="en-US" altLang="ko-KR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상온</a:t>
            </a:r>
            <a:r>
              <a:rPr lang="en-US" altLang="ko-KR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밀폐</a:t>
            </a:r>
            <a:r>
              <a:rPr lang="ko-KR" altLang="en-US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투명용기에서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블루티오</a:t>
            </a:r>
            <a:r>
              <a:rPr lang="ko-KR" altLang="en-US" sz="2000" b="1" dirty="0" smtClean="0">
                <a:solidFill>
                  <a:srgbClr val="0070C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필름</a:t>
            </a:r>
            <a:r>
              <a:rPr lang="ko-KR" altLang="en-US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의 </a:t>
            </a:r>
            <a:r>
              <a:rPr lang="ko-KR" altLang="en-US" sz="2000" b="1" dirty="0" err="1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항바이러스</a:t>
            </a:r>
            <a:r>
              <a:rPr lang="ko-KR" altLang="en-US" sz="2000" b="1" dirty="0" smtClean="0">
                <a:latin typeface="Malgun Gothic" panose="020B0503020000020004" pitchFamily="34" charset="-127"/>
                <a:ea typeface="Malgun Gothic" panose="020B0503020000020004" pitchFamily="34" charset="-127"/>
              </a:rPr>
              <a:t> 테스트</a:t>
            </a:r>
            <a:endParaRPr lang="en-US" sz="2000" b="1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309" y="1492568"/>
            <a:ext cx="6686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ko-KR" altLang="en-US" b="1" dirty="0" err="1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블루티오</a:t>
            </a:r>
            <a:r>
              <a:rPr lang="ko-KR" altLang="en-US" b="1" dirty="0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필름이 없는 경우</a:t>
            </a:r>
            <a:r>
              <a:rPr lang="en-US" altLang="ko-KR" b="1" dirty="0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ko-KR" altLang="en-US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딸기는 </a:t>
            </a:r>
            <a:r>
              <a:rPr lang="en-US" altLang="ko-KR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4-5</a:t>
            </a:r>
            <a:r>
              <a:rPr lang="ko-KR" altLang="en-US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일경과 후</a:t>
            </a:r>
            <a:r>
              <a:rPr lang="en-US" altLang="ko-KR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,</a:t>
            </a:r>
            <a:r>
              <a:rPr lang="ko-KR" altLang="en-US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b="1" dirty="0" err="1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세균번식</a:t>
            </a:r>
            <a:r>
              <a:rPr lang="ko-KR" altLang="en-US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endParaRPr lang="en-US" b="1" dirty="0">
              <a:solidFill>
                <a:srgbClr val="C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3691" y="4096346"/>
            <a:ext cx="8547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2. </a:t>
            </a:r>
            <a:r>
              <a:rPr lang="ko-KR" altLang="en-US" b="1" dirty="0" err="1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블루티오</a:t>
            </a:r>
            <a:r>
              <a:rPr lang="ko-KR" altLang="en-US" b="1" dirty="0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필름이 있는 경우</a:t>
            </a:r>
            <a:r>
              <a:rPr lang="en-US" altLang="ko-KR" b="1" dirty="0" smtClean="0">
                <a:solidFill>
                  <a:srgbClr val="2209B7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: </a:t>
            </a:r>
            <a:r>
              <a:rPr lang="en-US" altLang="ko-KR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13</a:t>
            </a:r>
            <a:r>
              <a:rPr lang="ko-KR" altLang="en-US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일 이후에도 </a:t>
            </a:r>
            <a:r>
              <a:rPr lang="ko-KR" altLang="en-US" b="1" dirty="0" smtClean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세균 발생이 없어 딸기 보관 가능</a:t>
            </a:r>
            <a:endParaRPr lang="en-US" b="1" dirty="0">
              <a:solidFill>
                <a:srgbClr val="C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0" y="6492240"/>
            <a:ext cx="9144000" cy="36576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28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87</Words>
  <Application>Microsoft Office PowerPoint</Application>
  <PresentationFormat>화면 슬라이드 쇼(4:3)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맑은 고딕</vt:lpstr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Hyoyoung</dc:creator>
  <cp:lastModifiedBy>Hyoyoung</cp:lastModifiedBy>
  <cp:revision>30</cp:revision>
  <dcterms:created xsi:type="dcterms:W3CDTF">2023-09-18T01:36:44Z</dcterms:created>
  <dcterms:modified xsi:type="dcterms:W3CDTF">2023-09-19T23:26:47Z</dcterms:modified>
</cp:coreProperties>
</file>